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5D46-1580-B1E9-497C-3DC3CF36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EEA7F-CA60-E272-8530-410A7AFF4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EBAF4-8900-789A-DCC1-81D0CDE3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08AA2-DDA1-44D2-04F8-53DD8B0C5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A1BA5D6-729C-FEF0-61F1-106811011A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950" y="136525"/>
            <a:ext cx="2537470" cy="54117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53C4883-405B-7FCF-F2B0-8FEE8EF049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80" y="136525"/>
            <a:ext cx="2280295" cy="5737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A872436-7F4A-2083-F600-CC197DB07540}"/>
              </a:ext>
            </a:extLst>
          </p:cNvPr>
          <p:cNvSpPr txBox="1"/>
          <p:nvPr userDrawn="1"/>
        </p:nvSpPr>
        <p:spPr>
          <a:xfrm>
            <a:off x="3439389" y="187095"/>
            <a:ext cx="5313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101177758 — INTECO — ERASMUS-EDU-2024-CBHE</a:t>
            </a:r>
          </a:p>
          <a:p>
            <a:endParaRPr lang="en-US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B9B96B-F25D-E869-24C2-C8A84E5666A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810" y="6062529"/>
            <a:ext cx="6158376" cy="75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3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E931-B835-BB72-7A6E-BA55FE430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F26338-C8E6-29C6-566E-B4D05EEB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074E0-D416-9ED3-CA28-EF0FAF9D6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4770D-696C-AF2E-88AC-FEE1D7910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5B1F7-7364-6534-F7A5-112885E3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9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3C646F-521B-9C6D-F88D-2F02D996EA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F78CB7-55EB-4844-8334-492EBF7C02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3122A-A1AF-B183-0AFD-92EB47B59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17D7F-2BE0-4209-5DD2-11C565214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0B6BE-7F69-117C-18F4-E2C1D9955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80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DBD43-76C2-5F6E-1F9A-6DDCC6B22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27DA8-148C-7E22-57D5-57CC18A14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5873F-D0C3-2BF4-6EC6-0037E9D82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E6BFB-667C-691F-D1EC-FA6BFE3CB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68C2B-AE50-FBE6-D107-ED38CEA35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8683DF-9FEF-652C-0B4E-D7675924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5128" y="136525"/>
            <a:ext cx="2303097" cy="49119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A69942A-1D65-A825-28CA-DEF4F1A60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75" y="136525"/>
            <a:ext cx="2163943" cy="54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52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936-CBE7-1D78-6337-58815F095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1520D-DE81-F356-7B4E-51EE5DAD4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CC736-9165-8E7B-E971-60239A706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5FF6E-F30F-7F75-E4A3-B2EB9D68A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CB287-D6B3-D933-6347-970C9FC3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86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C3322-139B-E683-6CA8-487E4C75A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ACB7F-818D-6F1A-6116-FD9EE2AF36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5270C-8450-A8A5-7E08-F0CBB9CE7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161A4-B893-18EE-7794-645F1FF8A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4C5BE-2F06-24CF-8FB5-106876F2E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30B22-7035-0364-F7A3-978ACCA7F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065FD-1677-1AD8-2232-5236F9EC2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3E362-3FE6-2CD3-AA35-3C30A4890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50536-E848-FD63-5C2E-63DC1FA26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81AEDF-2ABC-2F15-282B-A09EF6252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0FA5E4-D6B1-F67C-39F4-3FA6D02073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F4DB7-25A2-DD4E-988C-55AA8320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3C7837-ADAA-7D0A-581B-1D47C4544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C31602-695F-8905-1C97-75ABB9261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EDA07-0199-C1EF-E185-1003CBD7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729A9-F097-F215-CD2B-9848AB30C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A41178-0B0D-E354-FD4B-DEC2A177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D44B2-A9AD-4237-2216-825C91235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4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6F3BCD-1815-384E-C535-E78DCA40A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3E75B9-DB4F-DF03-CD99-0790C80F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A6C6E-2051-AB09-3977-85011F125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6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9B9DE-434F-A462-84E6-FECB725EE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B6594-4455-A15F-34F0-37ABA2D10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C745B-677A-76E1-A5C1-066C6C62F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C7EF58-D491-CED8-3974-85909C34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EE7D8-EFE0-3FED-7737-C51C2B2E7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A5190-8F33-F27A-6A3E-37EFCF90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8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AF8D8-B804-9F17-39F1-8296E6459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15B152-FB83-266E-A767-F9A22E47E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97E4D8-1E40-1AFF-2510-9A8AF9DC9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83F3E-DF30-93E4-CE5B-58205F15B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149D0-6140-D424-688D-9E7015ACC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588B9-31C3-72F9-A357-3D91049B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0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2D667E-03EB-AE81-2FC3-52B7938B9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5A151-611C-28D0-CB97-C9FE9093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3D4AC-F34F-6122-CD9C-2F9E0DA94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98594-DF95-4779-9DE7-3B5B3354D88B}" type="datetimeFigureOut">
              <a:rPr lang="en-US" smtClean="0"/>
              <a:t>16-Nov-24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0E88C-5E2D-3423-4B0E-DAB3B2A0F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446D6-E7FD-957E-C795-A2D6284BB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2359B-1211-4390-B5D4-A583695AC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3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02ABF-C5F0-0298-944B-0BB831FF0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876557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Presentation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6FEF10D-50CD-9888-E10D-307DD305A68C}"/>
              </a:ext>
            </a:extLst>
          </p:cNvPr>
          <p:cNvSpPr txBox="1">
            <a:spLocks/>
          </p:cNvSpPr>
          <p:nvPr/>
        </p:nvSpPr>
        <p:spPr>
          <a:xfrm>
            <a:off x="1383890" y="3826050"/>
            <a:ext cx="9424219" cy="1087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Name of presenter</a:t>
            </a:r>
            <a:br>
              <a:rPr lang="en-US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Name of organization</a:t>
            </a:r>
          </a:p>
          <a:p>
            <a:pPr marL="0" indent="0" algn="ctr">
              <a:lnSpc>
                <a:spcPct val="170000"/>
              </a:lnSpc>
              <a:buFont typeface="Arial" panose="020B0604020202020204" pitchFamily="34" charset="0"/>
              <a:buNone/>
            </a:pP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A71BC47-48BE-B70F-FAB6-622E12F093FF}"/>
              </a:ext>
            </a:extLst>
          </p:cNvPr>
          <p:cNvSpPr txBox="1">
            <a:spLocks/>
          </p:cNvSpPr>
          <p:nvPr/>
        </p:nvSpPr>
        <p:spPr>
          <a:xfrm>
            <a:off x="1523999" y="5229372"/>
            <a:ext cx="9144000" cy="605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Name of event/Date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30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C94D2-7600-65C0-E4D8-7B83C08A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EEF68-E574-4921-7542-2CFB726CC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06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DC68-A6FC-6210-BD33-5DC6ABDB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59FE5-38B5-E717-9AB0-A72337DC3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29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B5D8E-92D0-C0E2-5EF0-9BEFB706C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9E5BA-F383-44B0-E25A-7C6D0B768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52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Presentation title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Jelena Todorovic</dc:creator>
  <cp:lastModifiedBy>Jelena Todorovic</cp:lastModifiedBy>
  <cp:revision>7</cp:revision>
  <dcterms:created xsi:type="dcterms:W3CDTF">2024-11-16T19:34:30Z</dcterms:created>
  <dcterms:modified xsi:type="dcterms:W3CDTF">2024-11-16T20:28:07Z</dcterms:modified>
</cp:coreProperties>
</file>